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TA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Nào ta hân hoan vào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Chúa tấu vang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đàn, mừng chúc không ngơi.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trong câu ca nhịp chân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bước, sánh vai tiến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đền thánh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Phượng Mi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TA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Chúc khen Người nhân loại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phương, dâng lên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tin kính mến. Ca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khắp chốn muôn nơi, vạn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vật hỡi, tán dương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Phượng Mi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TA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Nào ta hân hoan vào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Chúa tấu vang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đàn, mừng chúc không ngơi.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trong câu ca nhịp chân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bước, sánh vai tiến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đền thánh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Phượng Mi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TA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Hỡi muôn người, chung họp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nhau đây, vui ca mừng, ngợi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khen Thiên Chúa. Nơi Nhan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Thánh, thú hết lỗi lầm, vạn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lạy Chúa, thứ tha muôn lần.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Phượng Mi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TA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Nào ta hân hoan vào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Chúa tấu vang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đàn, mừng chúc không ngơi.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trong câu ca nhịp chân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bước, sánh vai tiến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đền thánh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Phượng Mi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