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CÙNG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Nào cùng vui trong Thiên Chúa, nào cùng hát ca tưng bừng. Hãy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hát lên muôn câu nhạc hùng. Hãy đến đây chung một lời mừng, ngợi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khen Chư Thánh hiển vinh.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Một niềm tin nơi con Chúa, một cuộc sống theo gương Người. Các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Thánh xưa hy sinh cuộc đời. Ánh đức tin soi cho mọi người. Ngày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nay trên trời vinh quang.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Hôm nay đất trời mừng vui ngắm xem cuộc đời của bao Đấng Thánh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hiên ngang chấp nhận hy sinh hiến thân quên mình để nên nhân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chứng. Thiên cung sáng ngời vinh quang, chín phẩm thiên thần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ngợi khen Chúa. Dương gian chúc tụng Ngôi Con Chúa muôn tâm hồn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bài ca suy tôn.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Coda: Vạn tuế Vua Giêsu Vạn tuế Vua Giêsu vạn vạn tuế Vua Giêsu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vạn vạn tuế Vua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Vũ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