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NÀO CÙNG HÒA VANG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Nào cùng hoà lên câu ca hỉ hoan, đất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trời hợp chung cất tiếng hát vang.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Đấng Cứu Tinh ta giáng trần, nằm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hang đá khó hèn lạnh giá. Nguồn sáng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chiếu soi khắp nhân loại giờ đây mang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lấy kiếp người nhỏ bé. Ngài, nguồn vui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toàn thế giới: Đấng Cứu Tinh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NÀO CÙNG HÒA VANG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Cuộc đời lầm than lê bước tối tăm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Trời dủ thương đã đến viếng thăm.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Ôi bé thơ rất thánh thiện nguyện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nâng đỡ tâm hồn yếu đuối. Ngợi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khen Chúa bao dịu hiền Ngài dủ thương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thánh hoá con bằng ân sủng. Nguyện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thương dẫn đưa lối dấn bước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NÀO CÙNG HÒA VANG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3. Tội luỵ cùng bao hư vong thế nhân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chính Người mở ra lối thoát phúc ân.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Ánh sáng thiêng liêng Ngôi Lời rộng ban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sự sống đời đời tươi sáng. Nguồn ơn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Chúa Cha ban tặng để trần gian thoát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kiếp lưu đày tội lỗi. Nào cùng nhau ngợi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khen Chúa, cất tiếng ca ngợi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NÀO CÙNG HÒA VANG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4. Rộn ràng niềm vui toả lan khắp nơi với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thần nhạc hoà âm vang chẳng ngơi.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Chung tiếng ca muôn thiên thần cùng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chư thánh dâng lời hoan chúc.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Bừng lên ánh quang thiên đàng nào cùng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nhau ta hãy vui mừng trong Chúa. Một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niềm vui không hư mất, dẫu tháng năm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chẳng vơi.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