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NÀO CA HÁT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1. Nào ca hát họp mừng Mầu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nhiệm thánh. Vua muôn vua đã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đem trót thân mình. Cùng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Máu đào làm lễ tế hy sinh. Nên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giá chuộc muôn người trên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thế gian.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NÀO CA HÁT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2. Ngài tự hiến, nhận phận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người dương thế. Nên sinh ra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làm con Đức Nữ Trinh. Cuộc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sống Ngài truyền rao phúc âm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luôn. Và kết bằng điềm kỳ diệu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phúc thiêng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NÀO CA HÁT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Cùng bạn hữu Ngài dự tiệc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đêm ấy. Sau khi ăn thực phẩm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đúng luật truyền. Ngài để lại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một Bí tích yêu thương.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Mình Máu Ngài nên Thần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lương dưỡng nuôi.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NÀO CA HÁT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4. Ngài đã phán truyền đời đời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muôn kiếp. Cho muôn dân dù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không thấy hãy tin. Và bánh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nầy thành Mình Chúa Ngôi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Hai. Rượu nho thành Máu đào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của Chúa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Hoàng Đan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