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Nào bạn ơi mau mau đến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đây, tiến vào Cung điện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Thiên Chúa. Hòa câu ca,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câu kinh thiết tha, cảm tạ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tình thương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Vì Ngài là Chúa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ta, là Đấng cao cả chí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tôn. Vì Ngài nhân ái vô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bờ, hằng yêu thương hết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mọi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Nào bạn ơi mau mau đến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đây, tiến vào Cung điện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Thiên Chúa. Hòa câu ca,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câu kinh thiết tha, cảm tạ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tình thương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Ngài hằng chờ ta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bên, Ngài sẽ ban nhiều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ân. Dù đời ta lắm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ưu phiền, Ngài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nâng đỡ sớm chiều.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Nào bạn ơi mau mau đến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đây, tiến vào Cung điện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Thiên Chúa. Hòa câu ca,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câu kinh thiết tha, cảm tạ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tình thương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Tình Ngài, Người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dấu yêu. Nồng ấm,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bình, sướng vui. Về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tan biến ưu sầu, nào mau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mau đến với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BẠN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Nào bạn ơi mau mau đến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đây, tiến vào Cung điện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Thiên Chúa. Hòa câu ca,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câu kinh thiết tha, cảm tạ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tình thương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