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nâng hồn lên tới Chúa, 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của con. Con tin tưởng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Ngài Xin đừng để con tủi hổ.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Đừng để quân thù đắc chí, nhạo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cười con suốt ngày. Nào ai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cậy Chúa, mà phải nhục nhằn đắng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Hồn con đêm ngày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ngóng, khát mong mưa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nguồn cứu rỗi. Chờ trông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ban phúc lộc, đất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trổ sinh hoa trái đầy dư.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nâng hồn lên tới Chúa, 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của con. Con tin tưởng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Ngài Xin đừng để con tủi hổ.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Đừng để quân thù đắc chí, nhạo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cười con suốt ngày. Nào ai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cậy Chúa, mà phải nhục nhằn đắng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Đoàn con đêm ngày mong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ngóng, ước mong mưa tràn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ân phúc. Chờ trông ánh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quang Thiên đình, cứu đoàn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con khỏi chốn trầm luân.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NÂNG TÂM HỒN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nâng hồn lên tới Chúa, 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của con. Con tin tưởng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Ngài Xin đừng để con tủi hổ.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Đừng để quân thù đắc chí, nhạo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cười con suốt ngày. Nào ai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cậy Chúa, mà phải nhục nhằn đắng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