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Con nâng tâm hồn lên cùng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Chúa, Chúa ơi! Con trông cậy nơi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bây giờ đến muôn muôn đời.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đừng để con luôn phải thẹn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thùng hổ ngươi. Đừng để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quân thù đắc chí nhạo cười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Chúa là Đấng cứu độ và là Đấng quan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phòng đỡ nâng, Con mong mỏi trông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chờ, trông ngày Chúa đến gian trần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cứu độ chúng nhân. Người cậy trông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nơi Chúa không bao giờ phải thất vọng,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Kẻ hiếu trung với Ngài chẳng sợ lo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những đau thương tủi hổ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Con nâng tâm hồn lên cùng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Chúa, Chúa ơi! Con trông cậy nơi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bây giờ đến muôn muôn đời.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đừng để con luôn phải thẹn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thùng hổ ngươi. Đừng để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quân thù đắc chí nhạo cười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Con thành tâm khấn cầu: nguyện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Chúa mau trợ giúp con! Mang thân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phận tôi đòi trôi nổi nơi chốn gian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trần tâm hồn héo hon. Hằng chờ mong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Ngài đến cứu thoát và loan ơn lành,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cùng đỡ nâng con hèn để đời con chỉ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kiên trung phụng sự Chúa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Con nâng tâm hồn lên cùng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Chúa, Chúa ơi! Con trông cậy nơi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bây giờ đến muôn muôn đời.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đừng để con luôn phải thẹn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thùng hổ ngươi. Đừng để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quân thù đắc chí nhạo cười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3. Mong Hừng Đông xuất hiện làm tan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biến đêm trường tối tăm! Cho nhân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trần vui mừng vang lời ca hát không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ngừng đón chào Ánh Dương. Từ ngàn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xưa ngôn sứ loan tin mừng: Con Chúa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Trời sẽ giáng sinh cứu đời, để trần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gian khắp nơi nơi rộn ràng tiếng cười.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Con nâng tâm hồn lên cùng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Chúa, Chúa ơi! Con trông cậy nơi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bây giờ đến muôn muôn đời.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đừng để con luôn phải thẹn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thùng hổ ngươi. Đừng để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quân thù đắc chí nhạo cười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