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NĂM THÁNH HY VỌNG VỚI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ĐK: Nhịp bước bên Mẹ lòng tin yêu con vui bước tiến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trong hy vọng. Hiệp cùng Giáo Hội, cùng thế giới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bước bên nhay rắc gieo Tin Mừng. Quyết noi gương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Mẹ hiệp hành. Cúi xin ơn Mẹ phù hộ. Cùng Mẹ đến với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Chúa Giêsu.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PK. Mẹ là Đấng Chúa đã yêu thương, Mẹ là Chúa Cứu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Thế nhân lành. Mẹ bừng cháy lửa mên Thánh Linh. Mẹ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sãn lòng nói Xin Vâng! Mẹ đã sống phó thác, trông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cậy, và vượt thắng những nỗi đau buồn. Đường Thập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giá thắp sáng hy vọng. Mẹ dẫn đường 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