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Muôn lời chúc tụng, xin dâng lên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muôn lời chúc tụng, chúc tụng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của Chúa, tình thương của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Chúa, ôi quá vô biên. Đây khối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trinh nguyên, đây mối tình trinh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nguyên như ánh trăng rằm, như 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trăng rằm. Nguyện dâng lên Chúa với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niềm tri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1. Lời chân thành tạ ơn, tình Chúa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dắt dìu con, tình Chúa ấp ủ con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tháng năm trên đời chẳng ngơi. Như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bông hoa say mầu nắng mặt trời, như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thơ trong tay mẹ âu yếm. Đời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con những no đầy, no đầy hạnh phúc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với bình an, hạnh phúc với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Muôn lời chúc tụng, xin dâng lên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muôn lời chúc tụng, chúc tụng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của Chúa, tình thương của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Chúa, ôi quá vô biên. Đây khối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trinh nguyên, đây mối tình trinh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nguyên như ánh trăng rằm, như 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trăng rằm. Nguyện dâng lên Chúa với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niềm tri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2. Lời chân thành tạ ơn, tình Chúa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tác thành con, tình Chúa đã rộng ban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biết bao ơn lành trào tuôn. Đưa con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đi trong nguồn suối ân tình, cho con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say, say hương trời tôn kính. Đời con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mãi thắm nồng, thắm nồng tình mến với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niềm tin, tình mến với niềm tin.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Muôn lời chúc tụng, xin dâng lên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muôn lời chúc tụng, chúc tụng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của Chúa, tình thương của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Chúa, ôi quá vô biên. Đây khối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trinh nguyên, đây mối tình trinh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nguyên như ánh trăng rằm, như 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trăng rằm. Nguyện dâng lên Chúa với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niềm tri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3. Lời chân thành tạ ơn, tình Chúa đã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gọi con, tình Chúa đón mời con sống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theo Tin Mừng mọi nơi. Như mưa rơi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bao mầm sống đâm chồi, như xuân tươi,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gieo muôn làn hương mới. Lòng mong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ước suốt đời theo Ngài về khắp cánh</a:t>
            </a:r>
          </a:p>
          <a:p>
            <a:pPr algn="ctr"/>
            <a:r>
              <a:rPr sz="4000" b="1">
                <a:solidFill>
                  <a:srgbClr val="FFFFFF"/>
                </a:solidFill>
                <a:latin typeface="Arial"/>
              </a:rPr>
              <a:t>đồng xa, để cuộc sống mãi nở hoa.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MUÔN LỜI CHÚC TỤNG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Muôn lời chúc tụng, xin dâng lên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muôn lời chúc tụng, chúc tụng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thương của Chúa, tình thương của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Chúa, ôi quá vô biên. Đây khối tình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trinh nguyên, đây mối tình trinh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nguyên như ánh trăng rằm, như 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trăng rằm. Nguyện dâng lên Chúa với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niềm tri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Ngọc Linh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