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MUỐI - ÁNH SÁNG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1. Hãy theo Thầy là nguồn ánh sáng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thế gian, hỡi các con là ánh sáng cho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trần gian. Như thành trì trên non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không bị che giấu, ví đèn dầu đặt cao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rạng soi đêm thâu. Ánh sáng của các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con phải soi trước thiên hạ, để người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ta tôn vinh Thiên Chúa Cha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MUỐI - ÁNH SÁNG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2. Hãy tin Thầy từ trời tới cứu thế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gian, hỡi các con là muối ướp cho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trần gian. Khi vị mặn tiêu tan không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gì đem ướp, muối bị nhạt còn chi thì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đưa quăng đi. Chính muối của các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con phải lo ướp hương đời, để mọi nơi</a:t>
            </a:r>
          </a:p>
          <a:p>
            <a:pPr algn="ctr"/>
            <a:r>
              <a:rPr sz="4100" b="1">
                <a:solidFill>
                  <a:srgbClr val="FFFFFF"/>
                </a:solidFill>
                <a:latin typeface="Arial"/>
              </a:rPr>
              <a:t>tôn vinh Thiên Chúa Cha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MUỐI - ÁNH SÁNG (2)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3. Hãy thương người nghèo đời đói khát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bơ vơ, thấy ai cần nhờ giúp đỡ không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làm ngơ. Khi lòng thành tâm thanh gian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tà xa tránh, Chúa liền nhận lời con nài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xin hôm mai. Ánh sáng của các con rạng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soi chiếu trong đời, để mọi nơi tôn vinh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Thiên Chúa Cha trên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