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XUÂN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Mừng xuân mới đã tới, ngàn hoa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khoe màu tươi, sắc thắm hương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nồng quyến say lòng người.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Thoảng hương xuân nhẹ vương,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đàn chim én ngàn phương theo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gió rộn ràng gọi xuân về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XUÂN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Ahh… Chúng con tạ ơn Chúa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Xuân tình thương đã ban cho đời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một mùa xuân bao đẹp xinh. Tìm về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xuân thánh “Xuân trường sinh”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Chúa ban ngày mai, khát mong bất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tận mùa xuân thiên thu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XUÂN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Mừng xuân vui về đây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bừng tươi đổi thay, ngây ngất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niềm vui bao nồng say.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con như nở hoa nhịp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nhàng bao lời ca, xuân mới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về trên khắp gần xa.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XUÂN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Ahh… Chúng con tạ ơn Chúa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Xuân tình thương đã ban cho đời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một mùa xuân bao đẹp xinh. Tìm về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xuân thánh “Xuân trường sinh”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Chúa ban ngày mai, khát mong bất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tận mùa xuân thiên thu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XUÂN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3. Mùa xuân trong lòng con từ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Thiên Chúa tặng ban vui sống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trong tình yêu của Ngài luôn.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Một mùa xuân chẳng phai niềm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vui sẽ chẳng vơi khi sống theo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Lời Ngài sáng ngày mai.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XUÂN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Ahh… Chúng con tạ ơn Chúa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Xuân tình thương đã ban cho đời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một mùa xuân bao đẹp xinh. Tìm về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xuân thánh “Xuân trường sinh”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Chúa ban ngày mai, khát mong bất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tận mùa xuân thiên thu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