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VUI LÊN, ĐẤNG ĐẦY ÂN SỦNG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Mừng vui lên hỡi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đầy ân sủng, Đức Chúa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hằng ở cùng Mẹ. Mẹ có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 hơn muôn người phụ nữ.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đời sẽ khen Mẹ thật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diễm phúc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VUI LÊN, ĐẤNG ĐẦY ÂN SỦNG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Mẹ là vinh quang của nhân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loại chúng con, khiết trinh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tinh tuyền Mẹ chẳng vướng tội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nguyên. Nguyện hằng lôi kéo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chúng con theo Mẹ, ôi Nữ Trinh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đầy hương thơm nhân đức.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VUI LÊN, ĐẤNG ĐẦY ÂN SỦNG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Mừng vui lên hỡi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đầy ân sủng, Đức Chúa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hằng ở cùng Mẹ. Mẹ có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 hơn muôn người phụ nữ.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đời sẽ khen Mẹ thật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diễm phúc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VUI LÊN, ĐẤNG ĐẦY ÂN SỦNG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Mẹ thật diểm phúc vì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Chúa luôn, dẫu cho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nhiều gian khó lệ rơi.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dương thế xin Mẹ dắt dìu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dẫn bước lên trời vinh quang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đẹp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VUI LÊN, ĐẤNG ĐẦY ÂN SỦNG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Mừng vui lên hỡi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đầy ân sủng, Đức Chúa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hằng ở cùng Mẹ. Mẹ có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 hơn muôn người phụ nữ.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đời sẽ khen Mẹ thật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diễm phúc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