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VUI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1. Mừng vui lên anh em vì Chúa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đến làm người. Mừng vui lên anh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em này là ngày cứu rỗi. Ngày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Chúa đến vinh quang Người chiếu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sáng nhân gian, muôn muôn người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được sống vui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VUI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Mừng vui lên anh em vì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Chúa đến cứu đời. Chúa đến cứu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đời ngày hồng ân thắm tươi.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Mừng vui lên anh em vì Chúa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đến cứu đời. Chúa đến cứu đời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ngày tình thương sáng ngời.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VUI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2. Mừng vui lên anh em Người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bổ sức cho người. Mừng vui lên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anh em này vầng hồng đang tới.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Người cứu chữa mù què, người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điếc lắng tai nghe, muôn dân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nghèo được sống no thỏa thuê.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VUI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Mừng vui lên anh em vì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Chúa đến cứu đời. Chúa đến cứu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đời ngày hồng ân thắm tươi.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Mừng vui lên anh em vì Chúa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đến cứu đời. Chúa đến cứu đời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ngày tình thương sáng ngời.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VUI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3. Mừng vui lên anh em Người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cứu thoát con người. Mừng vui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lên anh em Người tận diệt tội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lỗi. Người đến để minh oan, Người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phá vỡ mưu toan, muôn muôn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người được sống vui hỉ hoan.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VUI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Mừng vui lên anh em vì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Chúa đến cứu đời. Chúa đến cứu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đời ngày hồng ân thắm tươi.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Mừng vui lên anh em vì Chúa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đến cứu đời. Chúa đến cứu đời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ngày tình thương sáng ngời.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