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THÁNH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Ta về đây hòa muôn tiếng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tung hô, tung hô Chúa làm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rạng danh tông đồ. Trọn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hy sinh, vì đạo Trời quang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 Chốn thiên đình dấn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thân quên mình.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THÁNH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Hãy hát lên ca mừng thánh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tông đồ. Xưa ra đi muôn phương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loan Tin Mừng cứu rỗi. Hãy hát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lên ca mừng thánh tông đồ. Hôm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nay trên thiên cung, triều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thần thánh ca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THÁNH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Dân mọi nơi cùng theo bước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ra đi, bao năm tháng ngàn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hiểm nguy lo gì. Vì đạo trời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hy sinh, đời lại đời tôn vinh: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đất trời mến thương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THÁNH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Hãy hát lên ca mừng thánh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tông đồ. Xưa ra đi muôn phương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loan Tin Mừng cứu rỗi. Hãy hát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lên ca mừng thánh tông đồ. Hôm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nay trên thiên cung, triều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thần thánh ca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