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GIOAKIM VÀ THÁNH ANNA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ĐK: Hát mừng Thánh Gio-a-kim và Thánh An-na.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Phúc lộc Chúa ban dư tràn cho Hai Vị Thánh.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Diễm phúc sinh hạ Nữ Vương: Đức Maria. Thánh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Mẫu của Đức Kitô Con Chúa làm người.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PK: Xin Hai Ngài, cầu cho chúng con, hưởng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muôn phúc lành. Nhờ sủng ái Thiên Chúa thương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ban cho Hai Vị Thánh. Xin chuyển cầu, lời khẩn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thiết tha chúng con gian trần. Được sum vầy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trên chốn thiên cung, sau đường trần 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