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MỪNG THÁNH GIA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850" b="1">
                <a:solidFill>
                  <a:srgbClr val="FFFFFF"/>
                </a:solidFill>
                <a:latin typeface="Arial"/>
              </a:rPr>
              <a:t>ĐK: Mau bước lên đền thánh tấu cung</a:t>
            </a:r>
          </a:p>
          <a:p>
            <a:pPr algn="ctr"/>
            <a:r>
              <a:rPr sz="3850" b="1">
                <a:solidFill>
                  <a:srgbClr val="FFFFFF"/>
                </a:solidFill>
                <a:latin typeface="Arial"/>
              </a:rPr>
              <a:t>đàn, hoà khúc tạ ơn; lòng hiệp lòng</a:t>
            </a:r>
          </a:p>
          <a:p>
            <a:pPr algn="ctr"/>
            <a:r>
              <a:rPr sz="3850" b="1">
                <a:solidFill>
                  <a:srgbClr val="FFFFFF"/>
                </a:solidFill>
                <a:latin typeface="Arial"/>
              </a:rPr>
              <a:t>vinh chúc Ngôi Lời, Ngài dủ thương sinh</a:t>
            </a:r>
          </a:p>
          <a:p>
            <a:pPr algn="ctr"/>
            <a:r>
              <a:rPr sz="3850" b="1">
                <a:solidFill>
                  <a:srgbClr val="FFFFFF"/>
                </a:solidFill>
                <a:latin typeface="Arial"/>
              </a:rPr>
              <a:t>xuống dương gian. Muôn khúc ca cảm</a:t>
            </a:r>
          </a:p>
          <a:p>
            <a:pPr algn="ctr"/>
            <a:r>
              <a:rPr sz="3850" b="1">
                <a:solidFill>
                  <a:srgbClr val="FFFFFF"/>
                </a:solidFill>
                <a:latin typeface="Arial"/>
              </a:rPr>
              <a:t>mến, xin dâng lên Mẹ Ma-ri-a, cùng</a:t>
            </a:r>
          </a:p>
          <a:p>
            <a:pPr algn="ctr"/>
            <a:r>
              <a:rPr sz="3850" b="1">
                <a:solidFill>
                  <a:srgbClr val="FFFFFF"/>
                </a:solidFill>
                <a:latin typeface="Arial"/>
              </a:rPr>
              <a:t>Giu-se thánh cả khiêm nhường, cả ba</a:t>
            </a:r>
          </a:p>
          <a:p>
            <a:pPr algn="ctr"/>
            <a:r>
              <a:rPr sz="3850" b="1">
                <a:solidFill>
                  <a:srgbClr val="FFFFFF"/>
                </a:solidFill>
                <a:latin typeface="Arial"/>
              </a:rPr>
              <a:t>Đấng nên một gia thất hiển vinh.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Xuân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MỪNG THÁNH GIA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1. Hôm nay đây, dân Chúa khắp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nơi vui mừng. Vang câu ca đón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chào ngày lễ Thánh Gia. Xin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Giê-su, Đức Mẹ cùng thánh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cả hằng giữ gìn phù giúp chở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che ngày đêm.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Xuân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MỪNG THÁNH GIA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850" b="1">
                <a:solidFill>
                  <a:srgbClr val="FFFFFF"/>
                </a:solidFill>
                <a:latin typeface="Arial"/>
              </a:rPr>
              <a:t>ĐK: Mau bước lên đền thánh tấu cung</a:t>
            </a:r>
          </a:p>
          <a:p>
            <a:pPr algn="ctr"/>
            <a:r>
              <a:rPr sz="3850" b="1">
                <a:solidFill>
                  <a:srgbClr val="FFFFFF"/>
                </a:solidFill>
                <a:latin typeface="Arial"/>
              </a:rPr>
              <a:t>đàn, hoà khúc tạ ơn; lòng hiệp lòng</a:t>
            </a:r>
          </a:p>
          <a:p>
            <a:pPr algn="ctr"/>
            <a:r>
              <a:rPr sz="3850" b="1">
                <a:solidFill>
                  <a:srgbClr val="FFFFFF"/>
                </a:solidFill>
                <a:latin typeface="Arial"/>
              </a:rPr>
              <a:t>vinh chúc Ngôi Lời, Ngài dủ thương sinh</a:t>
            </a:r>
          </a:p>
          <a:p>
            <a:pPr algn="ctr"/>
            <a:r>
              <a:rPr sz="3850" b="1">
                <a:solidFill>
                  <a:srgbClr val="FFFFFF"/>
                </a:solidFill>
                <a:latin typeface="Arial"/>
              </a:rPr>
              <a:t>xuống dương gian. Muôn khúc ca cảm</a:t>
            </a:r>
          </a:p>
          <a:p>
            <a:pPr algn="ctr"/>
            <a:r>
              <a:rPr sz="3850" b="1">
                <a:solidFill>
                  <a:srgbClr val="FFFFFF"/>
                </a:solidFill>
                <a:latin typeface="Arial"/>
              </a:rPr>
              <a:t>mến, xin dâng lên Mẹ Ma-ri-a, cùng</a:t>
            </a:r>
          </a:p>
          <a:p>
            <a:pPr algn="ctr"/>
            <a:r>
              <a:rPr sz="3850" b="1">
                <a:solidFill>
                  <a:srgbClr val="FFFFFF"/>
                </a:solidFill>
                <a:latin typeface="Arial"/>
              </a:rPr>
              <a:t>Giu-se thánh cả khiêm nhường, cả ba</a:t>
            </a:r>
          </a:p>
          <a:p>
            <a:pPr algn="ctr"/>
            <a:r>
              <a:rPr sz="3850" b="1">
                <a:solidFill>
                  <a:srgbClr val="FFFFFF"/>
                </a:solidFill>
                <a:latin typeface="Arial"/>
              </a:rPr>
              <a:t>Đấng nên một gia thất hiển vinh.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Xuân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MỪNG THÁNH GIA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2. Xin noi gương theo bước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Thánh Gia trong đời, luôn hy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sinh sáng ngời một đời hiến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dâng; sống tín thác đỡ nâng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và chia sẻ, trong mái nhà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hạnh phúc đức tin nở hoa.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Xuân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MỪNG THÁNH GIA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850" b="1">
                <a:solidFill>
                  <a:srgbClr val="FFFFFF"/>
                </a:solidFill>
                <a:latin typeface="Arial"/>
              </a:rPr>
              <a:t>ĐK: Mau bước lên đền thánh tấu cung</a:t>
            </a:r>
          </a:p>
          <a:p>
            <a:pPr algn="ctr"/>
            <a:r>
              <a:rPr sz="3850" b="1">
                <a:solidFill>
                  <a:srgbClr val="FFFFFF"/>
                </a:solidFill>
                <a:latin typeface="Arial"/>
              </a:rPr>
              <a:t>đàn, hoà khúc tạ ơn; lòng hiệp lòng</a:t>
            </a:r>
          </a:p>
          <a:p>
            <a:pPr algn="ctr"/>
            <a:r>
              <a:rPr sz="3850" b="1">
                <a:solidFill>
                  <a:srgbClr val="FFFFFF"/>
                </a:solidFill>
                <a:latin typeface="Arial"/>
              </a:rPr>
              <a:t>vinh chúc Ngôi Lời, Ngài dủ thương sinh</a:t>
            </a:r>
          </a:p>
          <a:p>
            <a:pPr algn="ctr"/>
            <a:r>
              <a:rPr sz="3850" b="1">
                <a:solidFill>
                  <a:srgbClr val="FFFFFF"/>
                </a:solidFill>
                <a:latin typeface="Arial"/>
              </a:rPr>
              <a:t>xuống dương gian. Muôn khúc ca cảm</a:t>
            </a:r>
          </a:p>
          <a:p>
            <a:pPr algn="ctr"/>
            <a:r>
              <a:rPr sz="3850" b="1">
                <a:solidFill>
                  <a:srgbClr val="FFFFFF"/>
                </a:solidFill>
                <a:latin typeface="Arial"/>
              </a:rPr>
              <a:t>mến, xin dâng lên Mẹ Ma-ri-a, cùng</a:t>
            </a:r>
          </a:p>
          <a:p>
            <a:pPr algn="ctr"/>
            <a:r>
              <a:rPr sz="3850" b="1">
                <a:solidFill>
                  <a:srgbClr val="FFFFFF"/>
                </a:solidFill>
                <a:latin typeface="Arial"/>
              </a:rPr>
              <a:t>Giu-se thánh cả khiêm nhường, cả ba</a:t>
            </a:r>
          </a:p>
          <a:p>
            <a:pPr algn="ctr"/>
            <a:r>
              <a:rPr sz="3850" b="1">
                <a:solidFill>
                  <a:srgbClr val="FFFFFF"/>
                </a:solidFill>
                <a:latin typeface="Arial"/>
              </a:rPr>
              <a:t>Đấng nên một gia thất hiển vinh.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Xuân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