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THÁNH ANTÔN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Đoàn con tiến vào cung thánh hiệp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dâng lên Chúa nhân lành lời tụng ca rất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chân thành nhân ngày kính thánh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An-tôn. Ngài ban muôn ngàn hồng ân,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hồng ân chan chứa dìu thánh nhân trên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đường ngay lành, cho chung phần vinh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quang thiên quốc hạnh phúc vô biên.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Anphong Hoan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THÁNH ANTÔN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Vang danh An-tôn, vị thánh hay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làm phép lạ, nhà giảng thuyết tài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ba, đem Tin Mừng truyền rao khắp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chốn. Một đời hy sinh cho dân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nghèo, lòng đầy hân hoan vì Nước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Trời, nhịp chân ngày đêm gieo bước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hề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Anphong Hoan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THÁNH ANTÔN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Đoàn con tiến vào cung thánh hiệp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dâng lên Chúa nhân lành lời tụng ca rất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chân thành nhân ngày kính thánh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An-tôn. Ngài ban muôn ngàn hồng ân,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hồng ân chan chứa dìu thánh nhân trên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đường ngay lành, cho chung phần vinh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quang thiên quốc hạnh phúc vô biên.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Anphong Hoan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THÁNH ANTÔN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Xưa kia An-tôn vì Chúa đơn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nghèo giữa đời, chịu thiệt chính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bản thân cho muôn người giàu sang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phú quý. Một lòng trông mong nơi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quê trời, nào còn đam mê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kiếp người, ngày đêm tình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bao bọc luôn.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Anphong Hoan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THÁNH ANTÔN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Đoàn con tiến vào cung thánh hiệp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dâng lên Chúa nhân lành lời tụng ca rất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chân thành nhân ngày kính thánh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An-tôn. Ngài ban muôn ngàn hồng ân,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hồng ân chan chứa dìu thánh nhân trên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đường ngay lành, cho chung phần vinh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quang thiên quốc hạnh phúc vô biên.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Anphong Hoan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THÁNH ANTÔN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Vang lên câu ca, hoà với cung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đàn vang lừng ngợi mừng thánh hiển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tu luôn trung thành trọn đời theo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Chúa. Dù ngàn gian nan nhưng can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trường, một lòng hăng say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bước đường, trọn dâng toàn thân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Chúa chỉ vì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Anphong Hoan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THÁNH ANTÔN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Đoàn con tiến vào cung thánh hiệp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dâng lên Chúa nhân lành lời tụng ca rất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chân thành nhân ngày kính thánh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An-tôn. Ngài ban muôn ngàn hồng ân,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hồng ân chan chứa dìu thánh nhân trên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đường ngay lành, cho chung phần vinh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quang thiên quốc hạnh phúc vô biên.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Anphong Hoan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