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RỠ MUÔN PHẦN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Tôi mừng rỡ muôn phần nhờ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hồng ân của Chúa. Ơn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tôi thờ tôi hớn hở xiết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bao. Áo Ngài mặc cho tôi là hồng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ân cứu rỗi, Ngài choàng cho tôi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Đức công minh chính trực.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RỠ MUÔN PHẦN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Mẹ Thiên Chúa trung trinh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cao cả. Ngàn tiếng hát vui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thỏa hồn thơ. Cầu xin Thánh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Mẫu nhân hậu chuyển cầu.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Hồng ân chứa chan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RỠ MUÔN PHẦN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Tôi mừng rỡ muôn phần nhờ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hồng ân của Chúa. Ơn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tôi thờ tôi hớn hở xiết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bao. Áo Ngài mặc cho tôi là hồng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ân cứu rỗi, Ngài choàng cho tôi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Đức công minh chính trực.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RỠ MUÔN PHẦN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Cả dòng giống A-đam hết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thảy. Và muôn kiếp mắc phải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tội nguyền. Chỉ một Mẹ Chúa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trinh nguyên, tinh tuyền.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Chẳng hề vấn vương tội khiên.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RỠ MUÔN PHẦN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Tôi mừng rỡ muôn phần nhờ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hồng ân của Chúa. Ơn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tôi thờ tôi hớn hở xiết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bao. Áo Ngài mặc cho tôi là hồng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ân cứu rỗi, Ngài choàng cho tôi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Đức công minh chính trực.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RỠ MUÔN PHẦN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Mẹ đạp đầu Sa tan rắn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già. Từ muôn thuở cám dỗ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người ta. Mẹ là Người Nữ vô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nhiễm nguyên tội. Tội nguyên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thói đời chẳng vương.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RỠ MUÔN PHẦN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Tôi mừng rỡ muôn phần nhờ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hồng ân của Chúa. Ơn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tôi thờ tôi hớn hở xiết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bao. Áo Ngài mặc cho tôi là hồng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ân cứu rỗi, Ngài choàng cho tôi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Đức công minh chính trực.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