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NGÀY HỈ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Mừng ngày hoan hỷ, mừng ngày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Sinh, Chúa Cứu thế đã sống lại hiển vinh.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Al-lê-lu-ia, Al-lê-lu-ia, khắp thế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này hoan lạc đàn ca. 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Al-lê-lu-ia. Vầng hồng rạng tỏ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sơn hà. Al-lê-lu-ia, Al-lê-lu-ia.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thế gian này hoan lạc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NGÀY HỈ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Phục Sinh dường Mặt Nhật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đem ấm vui cho khắp trời. Và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mịt mù liền tan trước ánh dương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sáng ngời. Từ bao năm khắp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từng sống những đêm khổ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vô hồi, nhờ Chúa Phục Sinh hiển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vinh, dương thế nay được vui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NGÀY HỈ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Mừng ngày hoan hỷ, mừng ngày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Sinh, Chúa Cứu thế đã sống lại hiển vinh.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Al-lê-lu-ia, Al-lê-lu-ia, khắp thế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này hoan lạc đàn ca. 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Al-lê-lu-ia. Vầng hồng rạng tỏ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sơn hà. Al-lê-lu-ia, Al-lê-lu-ia.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thế gian này hoan lạc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NGÀY HỈ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2. Lạy Cha lành đã Phục Sinh, xin đoái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thương dân khắp miền, rày đang còn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trong lầm than sống khổ đau mang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xích xiềng. Nguyện xin Cha khấng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cứu dân Người thoát khỏi cơn khổ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đau ưu phiền hầu được nhờ ơn Phục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Sinh luôn sống trong đời siêu nhiên.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NGÀY HỈ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Mừng ngày hoan hỷ, mừng ngày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Sinh, Chúa Cứu thế đã sống lại hiển vinh.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Al-lê-lu-ia, Al-lê-lu-ia, khắp thế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này hoan lạc đàn ca. Al-lê-lu-ia,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Al-lê-lu-ia. Vầng hồng rạng tỏ chiếu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sơn hà. Al-lê-lu-ia, Al-lê-lu-ia.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thế gian này hoan lạc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Đạo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