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NĂM THÁNH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Mừng Năm Thánh về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mừng Năm Thánh về. Dạt dào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tim lửa hy vọng đang bừng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cháy. Mừng Năm Thánh về chung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tình cảm tạ Thiên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nguồn sống vô tận, trọn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bước tin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Nhật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NĂM THÁNH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Năm Thánh về tin yêu ngời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sang hy vọng, xứng đáng đón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nhận hồng ân Thiên Chúa rộng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ban. Năm Thánh về mọi người hiệp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nhất yêu thương ám êm gia đình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cho đời ngày thêm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Nhật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NĂM THÁNH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Mừng Năm Thánh về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mừng Năm Thánh về. Dạt dào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tim lửa hy vọng đang bừng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cháy. Mừng Năm Thánh về chung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tình cảm tạ Thiên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nguồn sống vô tận, trọn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bước tin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Nhật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NĂM THÁNH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Năm Thánh về canh tân đổi mới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tâm hồn nên men muối đời trở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nên chứng nhân niềm vui. Năm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Thánh về người người từ khắp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muôn phương sống theo Tin Mừng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hướng về bên Cha chí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Nhật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NĂM THÁNH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Mừng Năm Thánh về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mừng Năm Thánh về. Dạt dào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tim lửa hy vọng đang bừng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cháy. Mừng Năm Thánh về chung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tình cảm tạ Thiên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nguồn sống vô tận, trọn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bước tin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Nhật Minh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