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MỪNG MÙA XUÂN MỚI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1. Một mùa xuân mới đã đến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trong đất trời. Cùng hoà câu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ca kính dâng tình Cha hải hà.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Mừng mùa xuân mới bao sáng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trong đẹp tươi. Cha ban cho đời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ta ngợi ca tình Cha chẳng ngơi.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MỪNG MÙA XUÂN MỚI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Tạ ơn Cha vì bao tháng năm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dần qua. Tạ ơn Cha đời con ngát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hương ngàn hoa. Tạ ơn Cha mùa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xuân thắm tươi đất trời lòng người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ngất ngây rạng ngời ngàn lời chúc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ca Danh Ngài không ngơi Chúa Xuân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ngàn 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MỪNG MÙA XUÂN MỚI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2. Một mùa xuân mới đã đến trong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tim người. Lòng tràn niềm vui nở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tươi mùa xuân cứu độ. Mừng mùa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xuân mới trong thánh ân huyền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diệu mến yêu chân thành ta cùng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nhau mừng hát tình Cha.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MỪNG MÙA XUÂN MỚI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Tạ ơn Cha vì bao tháng năm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dần qua. Tạ ơn Cha đời con ngát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hương ngàn hoa. Tạ ơn Cha mùa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xuân thắm tươi đất trời lòng người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ngất ngây rạng ngời ngàn lời chúc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ca Danh Ngài không ngơi Chúa Xuân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ngàn 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MỪNG MÙA XUÂN MỚI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3. Một mùa xuân mới đã đến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cho cuộc đời. Hoà bình an vui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khắp nơi rộn vang tiếng cười.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Mừng mùa xuân mới sống Phúc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Âm Ngài ban thánh ân dư tràn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cuộc đời ta đổi mới từ đây.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MỪNG MÙA XUÂN MỚI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Tạ ơn Cha vì bao tháng năm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dần qua. Tạ ơn Cha đời con ngát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hương ngàn hoa. Tạ ơn Cha mùa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xuân thắm tươi đất trời lòng người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ngất ngây rạng ngời ngàn lời chúc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ca Danh Ngài không ngơi Chúa Xuân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ngàn 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