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MẸ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ĐK: (Khắp thế gian ca mừng hoà lên)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Khắp thiên cung tưng bừng mừng Mẹ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Thiên Chúa được rước lên trời vinh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hiển cao sang. (Đức Nữ Vương vũ hoàn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ngợi khen) Đức Nữ Vương thiên đàng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triều thiên chói lói Thiên Chúa ban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tặng Đấng đầy phúc ân (Alleluia).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MẸ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Xin cho đoàn con hợp hoan ca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mừng tình yêu Thiên Chúa. Đã ban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tặng muôn ơn thiêng, đã chọn Mẹ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từ thuở muôn đời. Xin chung câu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mừng kính, với tất cả thần thánh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ca khen trong niềm vui chẳng bao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giờ phai.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MẸ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ĐK: (Khắp thế gian ca mừng hoà lên)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Khắp thiên cung tưng bừng mừng Mẹ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Thiên Chúa được rước lên trời vinh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hiển cao sang. (Đức Nữ Vương vũ hoàn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ngợi khen) Đức Nữ Vương thiên đàng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triều thiên chói lói Thiên Chúa ban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tặng Đấng đầy phúc ân (Alleluia).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MẸ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2. Xin dâng câu hát mừng vui kính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mừng Mẹ Maria. Tà áo Mẹ sáng lấp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lánh ánh mặt trời rực màu phúc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ân. Lung linh đây triều thiên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chiếu sáng muôn vì sao, trăng kia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như bệ chân ôi bao đẹp xinh!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MẸ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ĐK: (Khắp thế gian ca mừng hoà lên)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Khắp thiên cung tưng bừng mừng Mẹ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Thiên Chúa được rước lên trời vinh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hiển cao sang. (Đức Nữ Vương vũ hoàn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ngợi khen) Đức Nữ Vương thiên đàng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triều thiên chói lói Thiên Chúa ban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tặng Đấng đầy phúc ân (Alleluia).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MẸ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Hôm nay trần gian hỉ hoan hướng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lòng về nơi thiên quốc. Là quê thật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hằng trông mong chúng con đang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nôn nao tiến về. Ôi cao sang Mẹ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Chúa, vinh quang trên toà cao, xin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nhớ đến đoàn con lao đao trần ai.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MỪNG MẸ LÊN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ĐK: (Khắp thế gian ca mừng hoà lên)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Khắp thiên cung tưng bừng mừng Mẹ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Thiên Chúa được rước lên trời vinh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hiển cao sang. (Đức Nữ Vương vũ hoàn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ngợi khen) Đức Nữ Vương thiên đàng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triều thiên chói lói Thiên Chúa ban</a:t>
            </a:r>
          </a:p>
          <a:p>
            <a:pPr algn="ctr"/>
            <a:r>
              <a:rPr sz="3900" b="1">
                <a:solidFill>
                  <a:srgbClr val="FFFFFF"/>
                </a:solidFill>
                <a:latin typeface="Arial"/>
              </a:rPr>
              <a:t>tặng Đấng đầy phúc ân (Alleluia).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Giang Tâm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