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MẸ HỒN XÁC LÊN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ĐK: Trần hoàn hòa vang tiếng ca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mừng Mẹ Maria! Thật diễm phúc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bao la Mẹ được hồn xác lên trời.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Nay cùng với Giáo Hội và cùng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triều thần thánh nơi nơi, tung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hô danh Mẹ, Mẹ Chúa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MẸ HỒN XÁC LÊN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1. Nơi thế trần Mẹ hằng xin vâng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thực thi ý Chúa dù gian nguy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khó khăn vô ngần. Từ khi Chúa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giáng trần Mẹ đau đớn bao lần.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Không lời than thân nhưng vẫn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luôn đón nhận hồng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MẸ HỒN XÁC LÊN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ĐK: Trần hoàn hòa vang tiếng ca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mừng Mẹ Maria! Thật diễm phúc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bao la Mẹ được hồn xác lên trời.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Nay cùng với Giáo Hội và cùng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triều thần thánh nơi nơi, tung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hô danh Mẹ, Mẹ Chúa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MẸ HỒN XÁC LÊN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2. Ôi Nữ Vương dịu dàng yêu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thương là hoa tươi thắm ngào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ngạt hương ngát bay thiên đường.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Là sao sáng giữa trời tỏa lan ánh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rạng ngời. Soi đường con tới nơi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chứa chan an bình chẳng vơi.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MẸ HỒN XÁC LÊN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ĐK: Trần hoàn hòa vang tiếng ca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mừng Mẹ Maria! Thật diễm phúc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bao la Mẹ được hồn xác lên trời.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Nay cùng với Giáo Hội và cùng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triều thần thánh nơi nơi, tung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hô danh Mẹ, Mẹ Chúa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MẸ HỒN XÁC LÊN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3. Thiên sứ vang muôn lời hỷ hoan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Mẹ thật diễm phúc, Mẹ cưu mang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chính Con Chúa Trời. Từ nay đến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muôn đời và nhân thế bao người.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Không ngừng ngợi khen và hát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vang Mẹ thật vinh quang.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MẸ HỒN XÁC LÊN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ĐK: Trần hoàn hòa vang tiếng ca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mừng Mẹ Maria! Thật diễm phúc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bao la Mẹ được hồn xác lên trời.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Nay cùng với Giáo Hội và cùng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triều thần thánh nơi nơi, tung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hô danh Mẹ, Mẹ Chúa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