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MẸ ĐI VIẾNG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Lạy rất thánh Đức Mẹ Đồng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Trinh Mẹ có phúc vì đã tin Lời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hứa. Phúc cho Mẹ đã đáng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dùng mà thi hành lời hứa cho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dân Người. Ôi Maria! Ôi Maria! Ôi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Maria cầu giúp chúng con!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MẸ ĐI VIẾNG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Thiên Chúa đầy quyền uy tuyệt đối,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xin ban Thần Linh đến với chúng con, và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thắp lên ngọn lửa mến yêu, để chúng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mừng mầu nhiệm Mẹ đi thăm viếng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I-sa-ve miền sơn cước năm nào.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dùng Mẹ mà ban Giê-su, thế trần được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phúc vinh muôn đời. Xin cho con hợp lòng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với Mẹ, cất vang lời tạ ơn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MẸ ĐI VIẾNG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Lạy rất thánh Đức Mẹ Đồng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Trinh Mẹ có phúc vì đã tin Lời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hứa. Phúc cho Mẹ đã đáng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dùng mà thi hành lời hứa cho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dân Người. Ôi Maria! Ôi Maria! Ôi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Maria cầu giúp chúng con!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MẸ ĐI VIẾNG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2. Thiên Chúa nguồn tình yêu tuyệt mỹ,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xin cho lòng con yêu Chúa thiết tha, nhờ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phúc ân Mẹ Maria mà chúng con nguyện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một lòng thuận theo ý Chúa luôn đơn sơ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cùng vui sống khiêm nhường. Chúa dùng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Mẹ mà ban Giê-su, thế trần được phúc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vinh muôn đời. Xin cho con hợp lòng với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Mẹ, cất vang lời tạ ơn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MẸ ĐI VIẾNG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Lạy rất thánh Đức Mẹ Đồng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Trinh Mẹ có phúc vì đã tin Lời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hứa. Phúc cho Mẹ đã đáng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dùng mà thi hành lời hứa cho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dân Người. Ôi Maria! Ôi Maria! Ôi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Maria cầu giúp chúng con!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