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Hãy vui mừng, mừng vui lên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trong Thiên Chúa. Mừng Chư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Thánh hiển vinh trên chốn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cung. Hãy vui mừng Thiên Thần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 khắp dương gian. Nào hoan hỉ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chúc tụng Con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Phúc thay ai có lòng trong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sạch, họ được nhìn ngắm tôn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nhan Thiên Chúa. Phúc thay ai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chết vì chính đạo, vì họ sẽ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được vào Nước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Hãy vui mừng, mừng vui lên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trong Thiên Chúa. Mừng Chư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Thánh hiển vinh trên chốn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cung. Hãy vui mừng Thiên Thần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 khắp dương gian. Nào hoan hỉ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chúc tụng Con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Hát vang câu kính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Chư vị ngày ngày hưởng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Ngai Thiên Chúa. Cúi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Chư Thánh hằng khẩn cầu. Phù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trì, dắt dìu đoàn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Hãy vui mừng, mừng vui lên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trong Thiên Chúa. Mừng Chư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Thánh hiển vinh trên chốn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cung. Hãy vui mừng Thiên Thần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 khắp dương gian. Nào hoan hỉ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chúc tụng Con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