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KÍNH THÁNH GIUSE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Đoàn con hân hoan mừng kính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Thánh Giu-se Cha nuôi Con Chúa,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bạn trinh khiết Mẹ Ma-ri-a. Hoà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niềm cảm mến khắp muôn nơi cùng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ngàn tiếng hát cất vang trời ca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tụng Thiên Chúa Đấng ban cho ngài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muôn ân huệ vinh quang.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KÍNH THÁNH GIUSE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Ôi Thánh Cả diễm phúc sống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trọn cuộc đời bên cạnh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hưởng Thánh Nhan ở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ngay đời này, là bạn khiết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trinh Đức Mẹ, ân huệ cao quý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phước hạnh ngày đêm.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KÍNH THÁNH GIUSE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Đoàn con hân hoan mừng kính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Thánh Giu-se Cha nuôi Con Chúa,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bạn trinh khiết Mẹ Ma-ri-a. Hoà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niềm cảm mến khắp muôn nơi cùng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ngàn tiếng hát cất vang trời ca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tụng Thiên Chúa Đấng ban cho ngài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muôn ân huệ vinh quang.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KÍNH THÁNH GIUSE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Đây là người công chính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suốt đời miệt mài thi hành ý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trong tâm tình tín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trung vâng lời. Ngài là mẫu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gương thinh lặng, luôn tìm ý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khiêm nhường thực thi.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KÍNH THÁNH GIUSE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Đoàn con hân hoan mừng kính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Thánh Giu-se Cha nuôi Con Chúa,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bạn trinh khiết Mẹ Ma-ri-a. Hoà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niềm cảm mến khắp muôn nơi cùng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ngàn tiếng hát cất vang trời ca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tụng Thiên Chúa Đấng ban cho ngài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muôn ân huệ vinh quang.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KÍNH THÁNH GIUSE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3. Đây là người tôi trung Chúa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đã đặt ngài giữ gìn Thánh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Thất mấy mươi năm sẻ chia vui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buồn. Một đời tín trung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tuyệt vời, đáng được Thiên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Chúa ân thưởng ngàn thu.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KÍNH THÁNH GIUSE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Đoàn con hân hoan mừng kính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Thánh Giu-se Cha nuôi Con Chúa,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bạn trinh khiết Mẹ Ma-ri-a. Hoà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niềm cảm mến khắp muôn nơi cùng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ngàn tiếng hát cất vang trời ca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tụng Thiên Chúa Đấng ban cho ngài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muôn ân huệ vinh quang.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