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CHÚA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Mau vang lên nhịp đàn réo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rắt. Lời chúc khen Chúa Ngôi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Hai giáng trần. Đêm đông âm 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chợt bừng sáng nhân gian.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thần sứ hát câu bình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CHÚA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Mừng Con Thiên Chúa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mang ân phúc từ trời.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Tràn niềm vui Một trời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mới. Trần gian hãy cất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bài ca mới nơi nơi. Mùa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Xuân cứu thế đã đến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CHÚA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Chuông ngân vang chào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No-el. Đàn hát lên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Vua An Bình. Muôn sao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cao tỏa ánh sáng lung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linh, đón mừng Chúa Đức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CHÚA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Mừng Con Thiên Chúa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mang ân phúc từ trời.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Tràn niềm vui Một trời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mới. Trần gian hãy cất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bài ca mới nơi nơi. Mùa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Xuân cứu thế đã đến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