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Al-le-lu-ia,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Trần gian, Thiên Quốc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tâm hồn. Mừng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Phục sinh khải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hoàn. Hân hoan kính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cung hát tiếng đàn.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Al-le-lu-ia,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Kìa Con Thiên Chúa toàn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năng nhân lành. Vì yêu nhân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thế đành chết khổ hình.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Đem cho chúng sinh ơn sống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thái bình. 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Al-le-lu-ia,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3. Từ nay Con Chúa dạy cho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nhân trần. Đường lên Thiên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Quốc hiển vinh vô ngần.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Đau thương: khói tan; vinh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phúc: đá vàng. 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Al-le-lu-ia,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4. Đoàn con ghi nhớ hồng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ân muôn đời. Từ trong u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tối được ra sáng ngời. Tin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yêu Chúa ban vinh phúc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cõi trời. 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Al-le-lu-ia,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