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1. Chốn nào thảo nguyên xanh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ngát lựng hương cỏ mật, giữa cuộc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đời bàn chân đau xót vì gai góc.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Kiếp mục tử còn lang thanh giữa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đồi vắng rừng chiều. Chiên về đàn,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ánh lửa hồng, khúc nhạc lòng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Nỗi đăm chiêu tựa sóng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trong hồn những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khuya lạnh giá trôi trên thảo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nguyên. Chuỗi kinh đêm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sao trời bốn mươi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lần bước mỏi mong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2. Sói rừng nửa đêm tru tréo bừng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như lửa hồng, cánh đồng nào đàn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chiên vui sướng thỏa thuê sống.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Chính tình Ngài từng đưa con đến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dòng suối ngọt ngào. Ôi mục tử,</a:t>
            </a:r>
          </a:p>
          <a:p>
            <a:pPr algn="ctr"/>
            <a:r>
              <a:rPr sz="4400" b="1">
                <a:solidFill>
                  <a:srgbClr val="FFFFFF"/>
                </a:solidFill>
                <a:latin typeface="Arial"/>
              </a:rPr>
              <a:t>chiếc gậy Ngài với tình Trời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Nỗi đăm chiêu tựa sóng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trong hồn những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khuya lạnh giá trôi trên thảo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nguyên. Chuỗi kinh đêm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sao trời bốn mươi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lần bước mỏi mong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Cuối trời rừng hoang che lối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lừa chiên lạc đàn, bóng chiều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buồn bò loang giăng kín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đau xót. Sáo mục tử lẻ loi ngân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hát gọi bước tìm về. Đêm mịt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mù, ánh lửa hồng, khúc nhạc lòng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Nỗi đăm chiêu tựa sóng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trong hồn những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khuya lạnh giá trôi trên thảo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nguyên. Chuỗi kinh đêm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sao trời bốn mươi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lần bước mỏi mong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4. Cánh đồng ngày đêm tuôn sữa mật 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tràn trề, chiên lạc đàn còn vô tâm mãi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chẳng đi tới. Mắt mục tử từ xa trông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ngóng một thoáng ngậm ngùi. Đây cỏ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mật suối ngọt ngào những đợi chờ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Coda: Đây đàn chiên con vẫn dìu dắt đi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dưới áng mây hồng. Cây gậy thiêng con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vẫn cầm giữ trong niềm mến tin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MỤC TỬ CA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Nỗi đăm chiêu tựa sóng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trong hồn những đêm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khuya lạnh giá trôi trên thảo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nguyên. Chuỗi kinh đêm lần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hết muôn sao trời bốn mươi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năm lần bước mỏi mong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Miên Ly, 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