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Cùng nhau ta đi Bê-lem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ngắm xem Con Chúa đơn hèn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hạ sinh. Cùng dâng lên muôn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câu kinh: “Sáng danh Thiên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Chúa, an bình thế nhân”.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Nào ta cùng mau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thờ lạy Chúa yêu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gian giáng sinh làm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ta. Nào ta cùng vui hát ca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vang mừng Thiên Chúa hôm nay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đến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Vọng ngân vang trên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trung, Thiên Thần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Mừng toàn dân: “Này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Kitô vinh quang, bởi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giáng trần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Nào ta cùng mau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thờ lạy Chúa yêu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gian giáng sinh làm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ta. Nào ta cùng vui hát ca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vang mừng Thiên Chúa hôm nay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đến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Trần gian sau bao trông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mong: Anh hài Cứu thế đang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nằm trên nôi. Lừa chiên vây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quanh dâng hơi, ca đoàn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thiên sứ vang lời chúc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Nào ta cùng mau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thờ lạy Chúa yêu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gian giáng sinh làm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ta. Nào ta cùng vui hát ca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vang mừng Thiên Chúa hôm nay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đến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Cùng nhau dâng muôn câu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ca, đây mùa Cứu thế chan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hòa trần gian. Hài nhi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Em-ma-nu-el, chính là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Thiên Chúa 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ĐỒNG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Nào ta cùng mau đến tôn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thờ lạy Chúa yêu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 gian giáng sinh làm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ta. Nào ta cùng vui hát ca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vang mừng Thiên Chúa hôm nay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đến cứu thoát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