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XUÂN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Mùa xuân đã đến trong lòng cuộc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đời. Mùa xuân đã đến trong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người vui đón xuân sang đẹp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tươi. Nhịp lên ca khúc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đời. Một mùa xuân mới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cho đời để tô thắm lại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XUÂN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Chúa đã cho một năm qua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đi trong bình an với biết bao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là ơn lành. Hát khúc ca tạ ơn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xin Chúa chúc lành cho chúng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 trong ngày đầu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XUÂN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Dù bao nhiêu nỗi đắng cay cuộc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đời. Thì mùa xuân đến xóa tan buồn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phiền trong bước tương lai đẹp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hơn. Nguyện xin Thiên Chúa,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ngàn đời. Ngài đem ân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cho muôn nhà để xuân thắm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XUÂN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Chúa đã cho một năm qua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đi trong bình an với biết bao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là ơn lành. Hát khúc ca tạ ơn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xin Chúa chúc lành cho chúng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 trong ngày đầu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