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Kính dâng Ngài mùa xuân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(ư) vừa đến. Kính dâng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làn gió xuân (ư) dịu êm. Kính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 Ngài trời xuân nắng bên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thềm, Gọi con cất cao lời khấn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Dâng lên Chúa mùa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xuân, mùa xuân ước mơ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phúc. Con tha thiết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xin, mùa xuân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chứa chan hồng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Kính dâng Ngài ngày xuân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(ư) nguyện ước. Kính dâng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lời chúc xuân (ư) thành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tâm. Chúc muôn người một năm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mới an lành, Niềm hạnh phúc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tuôn tràn thế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Dâng lên Chúa mùa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xuân, mùa xuân ước mơ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phúc. Con tha thiết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xin, mùa xuân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chứa chan hồng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Kính dâng Ngài tình xuân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(ư) nồng ấm. Kính dâng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lòng mến thương (ư) trào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dâng. Ước mong hoài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kêu mời: Cả thế giới đi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vào cõi xuân.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XUÂN CHÍN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Dâng lên Chúa mùa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xuân, mùa xuân ước mơ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phúc. Con tha thiết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xin, mùa xuân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chứa chan hồng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Duy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