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MÙA XUÂN ĂN NĂN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Trong nắng xuân tươi ngày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đầu một năm, con chắp đôi tay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nguyện cầu ăn năn. Xin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con tâm trí khô khan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sống trong lỗi lầm chìm mê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chốn bụi trần.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Đỗ Vy Hạ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MÙA XUÂN ĂN NĂN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ĐK: Vâng! Xin Chúa xuân nhân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từ rộng tình tha thứ, con dốc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lòng sống tin yêu Ngài muôn đời.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Vâng! Xin Chúa xuân chiếu ngời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hồng ân cứu rỗi, cho khắp nơi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sáng tươi hy vọng xuân hồng.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Đỗ Vy Hạ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MÙA XUÂN ĂN NĂN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Trong tiếng hoan ca ngày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đầu một năm, con thắp 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hoa gọi lòng ăn năn. Xin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con say kiếp đi hoang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chết trong gió ngàn về đây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mắt lệ tràn.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Đỗ Vy Hạ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MÙA XUÂN ĂN NĂN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ĐK: Vâng! Xin Chúa xuân nhân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từ rộng tình tha thứ, con dốc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lòng sống tin yêu Ngài muôn đời.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Vâng! Xin Chúa xuân chiếu ngời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hồng ân cứu rỗi, cho khắp nơi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sáng tươi hy vọng xuân hồng.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Đỗ Vy Hạ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MÙA XUÂN ĂN NĂN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Trong nỗi hân hoan ngày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đầu một năm, con khép đôi mi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thầm thì ăn năn. Xin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ban cho dáng xuân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sang xóa tan lỗi lầm đâm nát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tâm can.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Đỗ Vy Hạ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MÙA XUÂN ĂN NĂN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ĐK: Vâng! Xin Chúa xuân nhân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từ rộng tình tha thứ, con dốc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lòng sống tin yêu Ngài muôn đời.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Vâng! Xin Chúa xuân chiếu ngời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hồng ân cứu rỗi, cho khắp nơi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sáng tươi hy vọng xuân hồng.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Đỗ Vy Hạ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