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MÙA HOA ĐÃ VỀ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Mùa Hoa đã về, con đến bên ngai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Mẹ hiền, dâng tiến lên Mẹ tình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con. Tình con sắt son như ánh lung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linh ngọn nến, như khói hương thơm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toả lan. Vốn mau phai tàn vì còn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trong cõi hợp tan. Khấn dâng lên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Mẹ, xin Mẹ nhận lấy tình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MÙA HOA ĐÃ VỀ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ĐK: Ôi Maria, con nghiêng mình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chào kính thiết tha. Chúa Cha cho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Mẹ giữa gian trần đầy dư hồng ân.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Do ơn Thánh Thần, Mẹ cưu mang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Chúa Con Ngôi Hai. Phúc trên an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bài, xin Mẹ nghe tiếng con van nài.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MÙA HOA ĐÃ VỀ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2. Mùa Hoa đã về, con đến bên ngai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Mẹ hiền, dâng tiến lên Mẹ đời con.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Đời con tháng năm như đóa hoa tươi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nồng thắm, khoe sắc nhưng mau tàn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phai. Bước trong đêm dài: hiện tại,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quá khứ, ngày mai. Khấn dâng van</a:t>
            </a:r>
          </a:p>
          <a:p>
            <a:pPr algn="ctr"/>
            <a:r>
              <a:rPr sz="4200" b="1">
                <a:solidFill>
                  <a:srgbClr val="FFFFFF"/>
                </a:solidFill>
                <a:latin typeface="Arial"/>
              </a:rPr>
              <a:t>nài, xin Mẹ chèo lái đời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MÙA HOA ĐÃ VỀ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ĐK: Ôi Maria, con nghiêng mình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chào kính thiết tha. Chúa Cha cho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Mẹ giữa gian trần đầy dư hồng ân.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Do ơn Thánh Thần, Mẹ cưu mang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Chúa Con Ngôi Hai. Phúc trên an</a:t>
            </a:r>
          </a:p>
          <a:p>
            <a:pPr algn="ctr"/>
            <a:r>
              <a:rPr sz="4300" b="1">
                <a:solidFill>
                  <a:srgbClr val="FFFFFF"/>
                </a:solidFill>
                <a:latin typeface="Arial"/>
              </a:rPr>
              <a:t>bài, xin Mẹ nghe tiếng con van nài.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