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Bầu trời trái đất hãy vui lên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đi cùng ngàn dân reo ca hát.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Này Vị Cứu Thế đêm nay chính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Người từ trời hạ sinh xuống thế.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Để cứu loài người bao năm cách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xa ân tình trời cao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Một Hài Nhi mới sinh ra giữa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nghèo hèn cô liêu Bê-lem. Đặt nằm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xuống máng rơm khô Mẹ hiền dịu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dàng nhìn Con Thiên Chúa. Đấng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đã vì yêu thương nhân thế nên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làm người chẳng màng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Rạng ngời ánh sáng vinh quang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Thiên Thần từ trời hiện ra loan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báo: “Này một tin vui vĩ đại muôn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loài đợi trông bao năm đã đến.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Trời nơi cao sang đã nên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người nghèo hèn dương gian”.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Đừng sợ hãi nữa vui lên đi hỡi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mục đồng cùng nhau tôn kính. Từ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thánh khiết tinh tuyền Nữ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Trinh hạ sinh Hài Nhi châu báu.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Ánh sáng trời xuân soi chiếu bóng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đêm đông dài tử thần người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5. Rộn ràng hối hả nhanh chân lên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đường tìm gặp Hài Nhi Cứu Thế. Lễ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vật kính bái Vua Trời chỉ là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thành đơn sơ nghèo khó. Như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muốn cùng mây theo gió đến ngay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Bê-lem tựa mục đồng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Quỳ lạy kính bái Chúa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 nằm trên nôi rơm thơ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bé. Lặng nhìn cảm mến ơn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vì ta nên thân yếu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đuối. Cùng với Mẹ Maria,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Giuse quỳ đây chiêm ngắm.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7. Cùng mừng hát khúc tân ca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hoà lên ngợi khen danh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người thắm thiết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sẻ chia một niềm mừng vui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chứa. Bình an trần gian khắp chốn,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danh Chúa Trời ngàn tầng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MÙA CỨU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Mùa cứu thế ngất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ngây vui tươi đã khởi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đầu. Vui mừng lên,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giáng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