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MỘT TRẺ THƠ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Một trẻ thơ đã giáng trần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cứu độ chúng ta, đó là Ngôi Thánh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Tử, Chúa ban tặng trần gian. Một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trẻ thơ đã giáng trần cứu độ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chúng ta, đó là Ngôi Thánh Tử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ban cho loài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Thảo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MỘT TRẺ THƠ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1. Vai Hài nhi mang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huy hiệu quyền bính.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Thiên hạ gọi Người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mưu sĩ kỳ tài.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Thảo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MỘT TRẺ THƠ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Một trẻ thơ đã giáng trần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cứu độ chúng ta, đó là Ngôi Thánh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Tử, Chúa ban tặng trần gian. Một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trẻ thơ đã giáng trần cứu độ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chúng ta, đó là Ngôi Thánh Tử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ban cho loài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Thảo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MỘT TRẺ THƠ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Hát lên mừng Chúa,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mừng Chúa một bài ca mới.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Vì Người đã thực hiện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biết bao (là) kỳ công.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Thảo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MỘT TRẺ THƠ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Một trẻ thơ đã giáng trần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cứu độ chúng ta, đó là Ngôi Thánh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Tử, Chúa ban tặng trần gian. Một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trẻ thơ đã giáng trần cứu độ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chúng ta, đó là Ngôi Thánh Tử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ban cho loài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Thảo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