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MỘT NGÀY GHI NHỚ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2150" b="1">
                <a:solidFill>
                  <a:srgbClr val="FFFFFF"/>
                </a:solidFill>
                <a:latin typeface="Arial"/>
              </a:rPr>
              <a:t>Một ngày ghi nhớ trăm năm vẹn nghĩa sắt cầm. Một ngày hân hoan</a:t>
            </a:r>
          </a:p>
          <a:p>
            <a:pPr algn="ctr"/>
            <a:r>
              <a:rPr sz="2150" b="1">
                <a:solidFill>
                  <a:srgbClr val="FFFFFF"/>
                </a:solidFill>
                <a:latin typeface="Arial"/>
              </a:rPr>
              <a:t>hạnh phúc kết giải đồng tâm. Một mùa xuân mới nở trong hai lòng sánh</a:t>
            </a:r>
          </a:p>
          <a:p>
            <a:pPr algn="ctr"/>
            <a:r>
              <a:rPr sz="2150" b="1">
                <a:solidFill>
                  <a:srgbClr val="FFFFFF"/>
                </a:solidFill>
                <a:latin typeface="Arial"/>
              </a:rPr>
              <a:t>đôi. Giờ đây kết giao hẹn thề đắp xây một đời thắm tươi. Lý tưởng siêu</a:t>
            </a:r>
          </a:p>
          <a:p>
            <a:pPr algn="ctr"/>
            <a:r>
              <a:rPr sz="2150" b="1">
                <a:solidFill>
                  <a:srgbClr val="FFFFFF"/>
                </a:solidFill>
                <a:latin typeface="Arial"/>
              </a:rPr>
              <a:t>nhiên đã kết liên hai thiện chí Hai thiện chí Chọn đường hy sinh</a:t>
            </a:r>
          </a:p>
          <a:p>
            <a:pPr algn="ctr"/>
            <a:r>
              <a:rPr sz="2150" b="1">
                <a:solidFill>
                  <a:srgbClr val="FFFFFF"/>
                </a:solidFill>
                <a:latin typeface="Arial"/>
              </a:rPr>
              <a:t>phụng sự chân lý muôn đời lý muôn đời Nhạc thiêng dẫn bước Nhạc</a:t>
            </a:r>
          </a:p>
          <a:p>
            <a:pPr algn="ctr"/>
            <a:r>
              <a:rPr sz="2150" b="1">
                <a:solidFill>
                  <a:srgbClr val="FFFFFF"/>
                </a:solidFill>
                <a:latin typeface="Arial"/>
              </a:rPr>
              <a:t>thiêng dẫn bước đường cao quang, đường cao quang. Đức tin hộ thân,</a:t>
            </a:r>
          </a:p>
          <a:p>
            <a:pPr algn="ctr"/>
            <a:r>
              <a:rPr sz="2150" b="1">
                <a:solidFill>
                  <a:srgbClr val="FFFFFF"/>
                </a:solidFill>
                <a:latin typeface="Arial"/>
              </a:rPr>
              <a:t>đức yêu xây thành vinh thắng tối tăm Nguyện cầu Chúa trên chúc</a:t>
            </a:r>
          </a:p>
          <a:p>
            <a:pPr algn="ctr"/>
            <a:r>
              <a:rPr sz="2150" b="1">
                <a:solidFill>
                  <a:srgbClr val="FFFFFF"/>
                </a:solidFill>
                <a:latin typeface="Arial"/>
              </a:rPr>
              <a:t>lành cuộc giao kết hôm nay. Nguyện Người chở che cho hai lòng không</a:t>
            </a:r>
          </a:p>
          <a:p>
            <a:pPr algn="ctr"/>
            <a:r>
              <a:rPr sz="2150" b="1">
                <a:solidFill>
                  <a:srgbClr val="FFFFFF"/>
                </a:solidFill>
                <a:latin typeface="Arial"/>
              </a:rPr>
              <a:t>đổi thay. Trọn lời thề ước làm rạng sáng Phúc Âm xa gần. Cho đáng</a:t>
            </a:r>
          </a:p>
          <a:p>
            <a:pPr algn="ctr"/>
            <a:r>
              <a:rPr sz="2150" b="1">
                <a:solidFill>
                  <a:srgbClr val="FFFFFF"/>
                </a:solidFill>
                <a:latin typeface="Arial"/>
              </a:rPr>
              <a:t>thiên triệu chu tất sứ mệnh vẹn nghĩa thần dân. Trường đời khắt khe</a:t>
            </a:r>
          </a:p>
          <a:p>
            <a:pPr algn="ctr"/>
            <a:r>
              <a:rPr sz="2150" b="1">
                <a:solidFill>
                  <a:srgbClr val="FFFFFF"/>
                </a:solidFill>
                <a:latin typeface="Arial"/>
              </a:rPr>
              <a:t>sức hèn gặp nhiều bước gian truân. Nguyện Người đoái thương độ trì</a:t>
            </a:r>
          </a:p>
          <a:p>
            <a:pPr algn="ctr"/>
            <a:r>
              <a:rPr sz="2150" b="1">
                <a:solidFill>
                  <a:srgbClr val="FFFFFF"/>
                </a:solidFill>
                <a:latin typeface="Arial"/>
              </a:rPr>
              <a:t>phù hộ ủi an. Hợp một cùng Chúa là được sống trong tâm hồn. Tin Chúa</a:t>
            </a:r>
          </a:p>
          <a:p>
            <a:pPr algn="ctr"/>
            <a:r>
              <a:rPr sz="2150" b="1">
                <a:solidFill>
                  <a:srgbClr val="FFFFFF"/>
                </a:solidFill>
                <a:latin typeface="Arial"/>
              </a:rPr>
              <a:t>sẽ mạnh xin Chúa sẽ được cậy Chúa nên công. Cậy Chúa nên công.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Hùng Lân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