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MỘT MÌNH CON VỚI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Một mình con với Chúa, trong nơi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cô vắng, tâm hồn con nghe lắng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đọng Lời của Chúa trong lòng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thiết tha. Một mình con với Chúa,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tâm tư thao thức, khi chiều buông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nắng vàng nghe từng bước chân đi,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vội đi về đâu?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MỘT MÌNH CON VỚI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Bôn ba muôn nơi con tìm hạnh phúc.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Nhưng trong đêm thâu con gặp niềm đau. Và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Chúa biết con đi tìm, tìm những ước mơ trong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đời. Ngài vẫn ở đó bên con, lặng lẽ dõi bước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chân con. Khi con bơ vơ con tìm đến Chúa. Khi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con hoang mang con tìm bình an. Và Chúa vẫn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thương con hoài, Ngài dẫn bước con trong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đời. Tình yêu ôi quá tuyệt vời, một mình con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với Chúa thôi.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MỘT MÌNH CON VỚI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Một mình con với Chúa,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nơi sâu lắng, bên đời con nghe vẫy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gọi, đường trần thế ôi mù khơi,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ơi! Một mình con với Chúa, đôi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chân con bước, buông nhẹ đôi gánh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 nghe từng tiếng yêu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đầy vơi, đầy vơi.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MỘT MÌNH CON VỚI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Bôn ba muôn nơi con tìm hạnh phúc.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Nhưng trong đêm thâu con gặp niềm đau. Và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Chúa biết con đi tìm, tìm những ước mơ trong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đời. Ngài vẫn ở đó bên con, lặng lẽ dõi bước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chân con. Khi con bơ vơ con tìm đến Chúa. Khi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con hoang mang con tìm bình an. Và Chúa vẫn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thương con hoài, Ngài dẫn bước con trong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đời. Tình yêu ôi quá tuyệt vời, một mình con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với Chúa thôi.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MỘT MÌNH CON VỚI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Một mình con với Chúa,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nơi thanh vắng, nghe lời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vỗ về, từ Thập Giá trên đồi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cao thuở xưa. Một mình con với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Chúa, tim con bối rối, khi đời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vắng Ngài là từng bước chân đi lạc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lối, về đâu?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MỘT MÌNH CON VỚI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Bôn ba muôn nơi con tìm hạnh phúc.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Nhưng trong đêm thâu con gặp niềm đau. Và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Chúa biết con đi tìm, tìm những ước mơ trong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đời. Ngài vẫn ở đó bên con, lặng lẽ dõi bước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chân con. Khi con bơ vơ con tìm đến Chúa. Khi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con hoang mang con tìm bình an. Và Chúa vẫn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thương con hoài, Ngài dẫn bước con trong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đời. Tình yêu ôi quá tuyệt vời, một mình con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với Chúa thôi.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MỘT MÌNH CON VỚI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4. Một mình con với Chúa, tim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đau đớn, khi đời con mang dỗi hờn,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đường Thập Giá còn lìa xa, rất xa.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Một mình con với Chúa, sao nghe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nhung nhớ, khi Ngài luôn ngóng chờ,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bên chiều vắng cơn mưa tìm nắng,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nhẹ rơi.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MỘT MÌNH CON VỚI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Bôn ba muôn nơi con tìm hạnh phúc.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Nhưng trong đêm thâu con gặp niềm đau. Và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Chúa biết con đi tìm, tìm những ước mơ trong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đời. Ngài vẫn ở đó bên con, lặng lẽ dõi bước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chân con. Khi con bơ vơ con tìm đến Chúa. Khi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con hoang mang con tìm bình an. Và Chúa vẫn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thương con hoài, Ngài dẫn bước con trong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đời. Tình yêu ôi quá tuyệt vời, một mình con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với Chúa thôi.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