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ĐỜI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Một đời con theo Chúa, chẳng ngại chi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dẫu có phải dầm mưa nắng đổ. Trọn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làm hành trang, cuộc đời con hiến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 vì muôn vàn tội nhân. Dù bão tố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thét gào quanh con, xin cứ yên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theo Ngài. Dù thời gian phai màu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hương sắc, xin được trung thành giữ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 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ĐỜI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Bao nhiêu ơn lành Ngài đổ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xuống đời con, lấy chi báo đền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Ngài không biên giới. Mai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đây trên dặm đường dài, khi lắng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lo giữa trần ai thì trọn đời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luôn đi theo bước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ĐỜI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Đường về nơi cung Thánh là đây chốn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tìm tựa nương tháng ngày.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con nung nấu thì hồn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gian trần mong đừng đổi thay. Dù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sống có nhiều cam go, theo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nào lắng lo gì. Này đời con tay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đưa lối, bên Ngài yên lòng không hãi sợ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ĐỜI THEO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Bao nhiêu ơn lành Ngài đổ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xuống đời con, lấy chi báo đền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Ngài không biên giới. Mai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đây trên dặm đường dài, khi lắng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lo giữa trần ai thì trọn đời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luôn đi theo bước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