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ĐIỀM LẠ VĨ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Một điềm lạ đã xuất hiện, một điềm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 đã xuất hiện trên trời. Một trinh nữ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mặc áo mặt trời, chân đạp mặt trăng,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rực rỡ ánh huy hoàng. Và trên đầu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trinh nữ ấy, được đội bằng mũ triều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 vinh quang. Là mười hai ngôi sao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sang thật đẹp tươi soi sang cả khung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ĐIỀM LẠ VĨ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1.Triều thần thiên quốc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với trần gian, hợp lời hỷ hoan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chào kính Nữ Trinh. Mẹ là Mẹ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uy quyền, chẳng hề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vướng tội truyền, ngàn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vẫn ngợi ca danh Mẹ.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ĐIỀM LẠ VĨ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Một điềm lạ đã xuất hiện, một điềm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 đã xuất hiện trên trời. Một trinh nữ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mặc áo mặt trời, chân đạp mặt trăng,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rực rỡ ánh huy hoàng. Và trên đầu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trinh nữ ấy, được đội bằng mũ triều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 vinh quang. Là mười hai ngôi sao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sang thật đẹp tươi soi sang cả khung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ĐIỀM LẠ VĨ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2. Từ rầy cho đến muôn kiếp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ngàn thu, chẳng ngừng ngợi khen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Mẹ diễm phúc thay. Mẹ được hồn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xác lên trời, hưởng nguồn hạnh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phúc tuyệt vời, từ lòng thương</a:t>
            </a:r>
          </a:p>
          <a:p>
            <a:pPr algn="ctr"/>
            <a:r>
              <a:rPr sz="4600" b="1">
                <a:solidFill>
                  <a:srgbClr val="FFFFFF"/>
                </a:solidFill>
                <a:latin typeface="Arial"/>
              </a:rPr>
              <a:t>xót của Chúa chẳng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ĐIỀM LẠ VĨ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Một điềm lạ đã xuất hiện, một điềm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 đã xuất hiện trên trời. Một trinh nữ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mặc áo mặt trời, chân đạp mặt trăng,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rực rỡ ánh huy hoàng. Và trên đầu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trinh nữ ấy, được đội bằng mũ triều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 vinh quang. Là mười hai ngôi sao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sang thật đẹp tươi soi sang cả khung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ĐIỀM LẠ VĨ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Này đoàn con cái lữ thứ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 gian, còn nhiều lầm than,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khổ đau bủa vây. Ngày ngày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cầu khấn lên Mẹ, xin Mẹ phụ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giúp chúng con từng ngày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đẹp ý Chúa luôn.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MỘT ĐIỀM LẠ VĨ ĐẠI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Một điềm lạ đã xuất hiện, một điềm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lạ đã xuất hiện trên trời. Một trinh nữ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mặc áo mặt trời, chân đạp mặt trăng,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rực rỡ ánh huy hoàng. Và trên đầu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trinh nữ ấy, được đội bằng mũ triều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 vinh quang. Là mười hai ngôi sao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sang thật đẹp tươi soi sang cả khung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Dấu Chân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