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MONG VỀ THÁNH ĐIỆN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Con vui mừng tiến vào nhà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í a. Nay con tiến vào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lời cảm tạ. Nâng cung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đàn con họa lời xướng ca. Ca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khen chúc tụng, ca khen tôn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thờ tình thương hải hà.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Hương Nguyên OP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MONG VỀ THÁNH ĐIỆN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Hồn con mê say thánh điện Ngài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như đàn nai tìm suối mát, như cỏ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cây tìm ánh nắng. Nên con đến với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Ngài, nên con đến với Ngài trong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nơi thánh điện để được thấy uy lực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vinh quang là để thấy vương quyền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cao sang của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Hương Nguyên OP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MONG VỀ THÁNH ĐIỆN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Con vui mừng tiến vào nhà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í a. Nay con tiến vào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lời cảm tạ. Nâng cung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đàn con họa lời xướng ca. Ca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khen chúc tụng, ca khen tôn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thờ tình thương hải hà.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Hương Nguyên OP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MONG VỀ THÁNH ĐIỆN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2. Tìm nương thân nơi thánh điện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Ngài tháng ngày no thỏa hạnh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phúc, muôn đời ân tình chan chứa.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Tâm hồn, tâm hồn con luôn tôn thờ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vì Chúa chính nguồn an vui vì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Chúa chính nguồn an vui đời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Hương Nguyên OP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MONG VỀ THÁNH ĐIỆN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Con vui mừng tiến vào nhà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í a. Nay con tiến vào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lời cảm tạ. Nâng cung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đàn con họa lời xướng ca. Ca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khen chúc tụng, ca khen tôn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thờ tình thương hải hà.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Hương Nguyên OP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