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đã yêu con, yêu con với mối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muôn thuở. Nên Chúa vẫn mãi dành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lòng xót thương. Có người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quên con, chẳng thương con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sinh ra. Nếu có, Chúa cũng chẳng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 con bao giờ. Vì Chúa đã khắc ghi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lòng bàn tay Chúa.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Trái Tim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mong trở nên bé thơ tán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tình Chúa vô bờ, hoà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nhạc phím tơ tiếng lòng đượm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thắm ước mơ. Hát với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tha, Chúa thương con hoài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tháng qua, đời con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ca, cảm tạ tình Chúa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đã yêu con, yêu con với mối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muôn thuở. Nên Chúa vẫn mãi dành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lòng xót thương. Có người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quên con, chẳng thương con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sinh ra. Nếu có, Chúa cũng chẳng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 con bao giờ. Vì Chúa đã khắc ghi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lòng bàn tay Chúa.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Trái Tim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2. Đức nhân lành và xót thương Chúa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ban hằng mãi lan tràn, mọi ngày cả đời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sống con, ân tình của Chúa chứa chan.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Con sống với Nhà Chúa luôn, mãi tháng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năm dài trong phúc ân, được chiêm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ngưỡng hoài Thánh Nhan, huy hoàng rực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rỡ vinh quang. Chúa đã yêu con Chúa đã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yêu con với mối tình mãi muôn ngàn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đã yêu con, yêu con với mối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muôn thuở. Nên Chúa vẫn mãi dành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lòng xót thương. Có người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quên con, chẳng thương con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sinh ra. Nếu có, Chúa cũng chẳng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 con bao giờ. Vì Chúa đã khắc ghi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lòng bàn tay Chúa.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Trái Tim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Tim con trào dâng ý thơ, kính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Chúa con thờ. Nguyện Chúa đổ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ước mơ, ơn trời hồn con thoả no. Trót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này chỉ ước mong, lúc xa đi sầu đau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thế gian, được say đắm tình hỉ hoan,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thuở hạnh phúc vô biên.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Coda: Chúa đã yêu con với mối tình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MỐI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đã yêu con, yêu con với mối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muôn thuở. Nên Chúa vẫn mãi dành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lòng xót thương. Có người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quên con, chẳng thương con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sinh ra. Nếu có, Chúa cũng chẳng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 con bao giờ. Vì Chúa đã khắc ghi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lòng bàn tay Chúa.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Trái Tim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