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MỖI LỜI KINH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Mỗi giọt mồ hôi là mỗi lời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kinh, con lo vun tưới nương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đồng hôm sớm. Mai đây tinh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kết nên rượu bánh thơm tiến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về trời cao mừng Chúa hiển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MỖI LỜI KINH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Lễ vật con dâng Chúa hôm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nay, từ bao nhiêu đêm ngày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bàn tay lao công này tạo tác.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Mang theo sướng vui vì đã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góp phần phục vụ Chúa trong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muôn người.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MỖI LỜI KINH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Mỗi giọt mồ hôi là mỗi lời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kinh, con lo vun tưới nương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đồng hôm sớm. Mai đây tinh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kết nên rượu bánh thơm tiến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về trời cao mừng Chúa hiển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MỖI LỜI KINH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Lễ vật con dâng Chúa hôm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nay, là bao nhiêu lao nhọc là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bao nhiêu cơ cực chồng chất.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Nhưng luôn vững tin tình yêu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của Ngài làm thần trí con 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MỖI LỜI KINH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Mỗi giọt mồ hôi là mỗi lời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kinh, con lo vun tưới nương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đồng hôm sớm. Mai đây tinh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kết nên rượu bánh thơm tiến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về trời cao mừng Chúa hiển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MỖI LỜI KINH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Lễ vật con dâng Chúa hôm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nay, là bao nhiêu vui mừng là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bao nhiêu u buồn trộn lẫn.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Mong sao lễ dâng được như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khói trầm ngào ngạt trước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Tôn Nhan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MỖI LỜI KINH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Mỗi giọt mồ hôi là mỗi lời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kinh, con lo vun tưới nương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đồng hôm sớm. Mai đây tinh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kết nên rượu bánh thơm tiến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về trời cao mừng Chúa hiển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