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MƠ 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Như nai vàng tìm uống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suối trong. Con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mơ về bên Thiên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chính là một mùa xuân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tuyệt đối. Đơm hoa trong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ngát lừng hương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MƠ 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Những chiều lặng lẽ trôi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thật êm. Để hồn lắng bao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xao xuyến. Năm tháng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dòng đời đã quen những muộn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phiền chứa chan. Tình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vẫn mong chờ con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MƠ 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Như nai vàng tìm uống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suối trong. Con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mơ về bên Thiên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chính là một mùa xuân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tuyệt đối. Đơm hoa trong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ngát lừng hương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MƠ 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Lữ hành dừng bước bên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xa. Nhìn về chốn quê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 thương nhớ. Mong 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hành trình đã qua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trở về bến mơ. Một lần nghỉ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yên ở bên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MƠ 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Như nai vàng tìm uống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suối trong. Con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mơ về bên Thiên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chính là một mùa xuân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tuyệt đối. Đơm hoa trong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ngát lừng hương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MƠ 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Những chiều sợi nắng vương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cành cây. Nhìn trời thấy chim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tổ ấm. Ao ước cho một lần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đắm say trong tình Ngài ngất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ngây. Lòng này dám mơ về bên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MƠ 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Như nai vàng tìm uống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suối trong. Con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mơ về bên Thiên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chính là một mùa xuân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tuyệt đối. Đơm hoa trong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ngát lừng hương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MƠ 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Mỗi lần tưởng nhớ về nhà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Chợt hồn thấy muôn vàn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tê tái. Thao thức trong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dài Chúa ơi thấy con tội lỗi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thôi. Cầu Ngài thứ tha đừng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chê chối.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MƠ VỀ BÊN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Như nai vàng tìm uống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suối trong. Con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mơ về bên Thiên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chính là một mùa xuân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tuyệt đối. Đơm hoa trong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ngát lừng hương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