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MỞ RỘNG VÒNG TAY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Bao nhiêu anh em vẫn còn sống xa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Chúa. Bao nhiêu anh em vẫn còn chưa biết Tin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Vui. Ra đi muôn nơi muối men con ướp cho mặn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đời, Đức Tin soi sáng muôn người giúp an hem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nhận ra Chúa Trời. Trọn vẹn cuộc sống, tất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cả cho an hem. Còn anh em thuộc về Đức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Ki-tô. Biết thương yêu người người. Sớt chia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cuộc đời. Nhưng còn anh em thuộc về Đức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Ki-tô.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MỞ RỘNG VÒNG TAY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Đôi tay yêu thương đón mời những ai tìm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tới. Con tim yêu thương trao tặng cho khắp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muôn nơi. Muốn góp tiếng nói đắp xây nhân ái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them rạng ngời. Kết liên trong yêu người, đón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an hem về bên Chúa Trời. Trọn vẹn cuộc sống,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tất cả cho an hem. Còn anh em thuộc về Đức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Ki-tô. Biết thương yêu người người. Sớt chia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cuộc đời. Nhưng còn anh em thuộc về Đức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Ki-tô.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