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MỞ LÒNG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1. Xin cho tim con biết yêu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thương người, này xin cho môi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con hát khen Danh Ngài, niềm tin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mang trên vai rắc gieo. Tình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yêu trong cơn say vút cao, trái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tim hồng này dâng trao.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MỞ LÒNG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ĐK: Trong tay Cha nhân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hiền cuộc đời con dâng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tràn sức sống. Bao yêu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thương vun trồng, trái tim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hồng nay xin hiến dâng.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MỞ LÒNG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Xin cho tay con đỡ nâng mọi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người, này xin cho con đi đắp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xây cuộc đời, mùa hoa trong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tim con nở tươi. Tình yêu như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cơn điên sóng khơi, mến yêu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cả đời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MỞ LÒNG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ĐK: Trong tay Cha nhân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hiền cuộc đời con dâng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tràn sức sống. Bao yêu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thương vun trồng, trái tim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hồng nay xin hiến dâng.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MỞ LÒNG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Khi trong gian nan khó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nguy trăm bề, và khi trong cô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đơn xót xa ê chề, thì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trung kiên với Chúa thôi.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yêu con dâng đâu dám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phai, Chúa ơi mở lòng con đây.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MỞ LÒNG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ĐK: Trong tay Cha nhân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hiền cuộc đời con dâng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tràn sức sống. Bao yêu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thương vun trồng, trái tim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hồng nay xin hiến dâng.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