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Xưa đi trong rừng vắng mưa 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chẳng cơm bánh no.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Ma-na nuôi dân riêng trên dặm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xa. Nay Ta đây chính là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sống từ trời ban xuống.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ăn bánh này sẽ được sống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là Mình Ta hãy cầm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ăn. Này là Máu Ta hãy nhận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uống. Vì Giao Ước này đổ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người. Hãy làm việc này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tưởng nhớ đến Ta. Hãy làm việc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tưởng nhớ đến Ta (đã hiến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chịu chết và Phục sinh).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Ai không ăn và uống nguồn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lương mà Ta đã ban. Sẽ mãi luôn khô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khan trong tâm can không mang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 Nhưng ai vui đón nhận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sống vào ngày sau hết.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Nước Trời sẽ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mãi 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là Mình Ta hãy cầm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ăn. Này là Máu Ta hãy nhận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uống. Vì Giao Ước này đổ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người. Hãy làm việc này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tưởng nhớ đến Ta. Hãy làm việc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tưởng nhớ đến Ta (đã hiến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chịu chết và Phục sinh).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Khi nâng ly rượu thánh cùng bẻ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bánh tạ ơn chúc tụng. Lúc chúng ta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khiêm cung chung bên nhau thông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hiệp Mình Máu. Do chung nhau bánh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rượu chính Mình Máu nhiệm màu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của Chúa. Nên tuy ta rất nhiều sẽ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hiệp nhất trong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MÌNH MÁU THÁNH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là Mình Ta hãy cầm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ăn. Này là Máu Ta hãy nhận lấy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uống. Vì Giao Ước này đổ ra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người. Hãy làm việc này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tưởng nhớ đến Ta. Hãy làm việc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tưởng nhớ đến Ta (đã hiến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chịu chết và Phục sinh).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