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MIÊN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&lt;b&gt;&lt;/b&gt;1. Gian trần mòn chân lãng du,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khúc hoan ca thiết tha không nhạt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nhòa. Gởi niềm mơ mang đến cho đời, tiếng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ân tình sáng trong trái tim người. Mà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lời con hát mãi chìm sâu trong lòng thế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giới đầy tăm tối, khuất trong tiếng khóc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cười. Chẳng được là men thơm để khơi lên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niềm tin yêu từ kiếp sống bao khát mong.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Miên Ly, 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MIÊN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ĐK. Xin xót thương người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thắp muôn lời mến yêu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đẹp ngời. Để khúc 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tình mãi lan rộng khắp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cõi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Miên Ly, 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MIÊN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Theo từng vòng qauy tháng năm,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tiếng ca xưa vẫn ngân vang gọi mời. Lời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tâm ca sâu lắng chan hòa, trái tim nhỏ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bé rung phím tơ trời. Đường trần gian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buốt giá là mưa sương chờ nắng ấm, là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hiu hắt ngóng trông khúc thiên đường.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Đời mịt mù hoang vu là trống vắng chờ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tin vui, là bóng tối mong ánh dương.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Miên Ly, 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MIÊN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ĐK. Xin xót thương người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thắp muôn lời mến yêu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đẹp ngời. Để khúc 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tình mãi lan rộng khắp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cõi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Miên Ly, 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MIÊN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3. Xin là lời ca tiến dâng, hát miên man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giữa gian nan phận người. Bài tình ca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vang mãi muôn đời, ước mơ là muối men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ướp cho đời. Một ngày khi Chúa đến,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triệu con tim từ khắp chốn cùng vang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hát, chứa chan khúc thiên đường. Từ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một bài ca xưa, giờ khơi lên rừng hoan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ca hòa tấu khúc trong thánh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Miên Ly, 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MIÊN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ĐK. Xin xót thương người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thắp muôn lời mến yêu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đẹp ngời. Để khúc 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tình mãi lan rộng khắp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cõi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Miên Ly, 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