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Cầu cùng Mẹ Maria,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kính yêu tuyệt vời. Lòng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vương bợn nhơ giữa thế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vàn tội lỗi. Là người nữ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Nhiễm Nguyên Tội. Là nụ hoa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giữa đời. Một nụ hoa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Mỗi sớm thức dậy hồn con luôn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hướng lên Mẹ. Tiếng chuông ngân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nhẹ cùng lời kinh thiết tha.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Mẹ chở che đập tan mưu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chước quỷ ma. Sống theo gương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 mỗi ngày luôn là bài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Cầu cùng Mẹ Maria,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kính yêu tuyệt vời. Lòng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vương bợn nhơ giữa thế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vàn tội lỗi. Là người nữ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Nhiễm Nguyên Tội. Là nụ hoa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giữa đời. Một nụ hoa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Yêu thương vô bờ lòng Mẹ lo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lắng trăm chiều. Đứa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hoang đàng tìm về cùng Mẹ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dấu yêu. Kìa Mẹ ủi an và luôn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tha thứ thật nhiều. Bóng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dương sắp tàn thì thầm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Cầu cùng Mẹ Maria,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kính yêu tuyệt vời. Lòng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vương bợn nhơ giữa thế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vàn tội lỗi. Là người nữ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Nhiễm Nguyên Tội. Là nụ hoa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giữa đời. Một nụ hoa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Bao nhiêu ơn lành Mẹ thương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 xuống cuộc đời. Khó nguy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tơi bời dập vùi trải bao nắng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mưa. Mẹ hằng chở che hồn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nói mấy cho vừa. Mỗi khi đêm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về thì thầm: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 - CẦU CÙNG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Cầu cùng Mẹ Maria,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kính yêu tuyệt vời. Lòng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vương bợn nhơ giữa thế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vàn tội lỗi. Là người nữ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Nhiễm Nguyên Tội. Là nụ hoa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giữa đời. Một nụ hoa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