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VÔ NHIỄM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1. Giữa muôn muôn loài. Giữa muôn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muôn người, Mẹ là người diễm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phúc, Mẹ tràn đầy ơn phúc.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Giữa muôn muôn loài. Giữa muôn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muôn người, Mẹ tuyệt vời trắng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trong, chẳng mắc tội tổ tông.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VÔ NHIỄM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Mẹ như đền thiêng, ngai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báu thiên tòa. Mẹ nên niềm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con cháu E VÀ. Mẹ như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vườn thiêng cửa đóng then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cài. Mẹ như hiền thê duyên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sắc tuyệt vời.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VÔ NHIỄM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2. Giữa muôn muôn loài. Giữa muôn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muôn người, Mẹ là nguồn duy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nhất, nguyên tội không vướng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mắc. Dưới gót sen vàng. Rắn xưa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địa đàng. Chúa nhân từ hứa ban,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Đấng cứu độ chúng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VÔ NHIỄM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Mẹ như đền thiêng, ngai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báu thiên tòa. Mẹ nên niềm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con cháu E VÀ. Mẹ như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vườn thiêng cửa đóng then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cài. Mẹ như hiền thê duyên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sắc tuyệt vời.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VÔ NHIỄM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3. Giữa muôn muôn loài. Giữa muôn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muôn người, Mẹ đẹp lòng Thiên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Chúa, bao hồng ân chan chứa.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Chúa bao nhân từ. Xót thương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vô bờ. Chở che Mẹ trắng tinh,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thánh thay lòng Nữ Trinh.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VÔ NHIỄM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Mẹ như đền thiêng, ngai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báu thiên tòa. Mẹ nên niềm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con cháu E VÀ. Mẹ như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vườn thiêng cửa đóng then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cài. Mẹ như hiền thê duyên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sắc tuyệt vời.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VÔ NHIỄM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4. Giữa muôn muôn loài. Giữa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muôn muôn người, Mẹ vẹn toàn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thanh khiết, Mẹ thật là vinh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hiển. Thế nhân muôn đời, hát ca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muôn lời. Tán dương Mẹ phúc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thay, mến yêu Mẹ ngất ngây.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VÔ NHIỄM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Mẹ như đền thiêng, ngai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báu thiên tòa. Mẹ nên niềm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con cháu E VÀ. Mẹ như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vườn thiêng cửa đóng then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cài. Mẹ như hiền thê duyên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sắc tuyệt vời.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